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4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5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6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7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heme/theme8.xml" ContentType="application/vnd.openxmlformats-officedocument.theme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9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10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1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theme/theme12.xml" ContentType="application/vnd.openxmlformats-officedocument.theme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theme/theme13.xml" ContentType="application/vnd.openxmlformats-officedocument.theme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theme/theme1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726" r:id="rId2"/>
    <p:sldMasterId id="2147483744" r:id="rId3"/>
    <p:sldMasterId id="2147483761" r:id="rId4"/>
    <p:sldMasterId id="2147483779" r:id="rId5"/>
    <p:sldMasterId id="2147483797" r:id="rId6"/>
    <p:sldMasterId id="2147483833" r:id="rId7"/>
    <p:sldMasterId id="2147483845" r:id="rId8"/>
    <p:sldMasterId id="2147483863" r:id="rId9"/>
    <p:sldMasterId id="2147483875" r:id="rId10"/>
    <p:sldMasterId id="2147483965" r:id="rId11"/>
    <p:sldMasterId id="2147483977" r:id="rId12"/>
    <p:sldMasterId id="2147483995" r:id="rId13"/>
    <p:sldMasterId id="2147484007" r:id="rId14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4.xml"/><Relationship Id="rId26" Type="http://schemas.openxmlformats.org/officeDocument/2006/relationships/slide" Target="slides/slide1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7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3.xml"/><Relationship Id="rId25" Type="http://schemas.openxmlformats.org/officeDocument/2006/relationships/slide" Target="slides/slide1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2.xml"/><Relationship Id="rId20" Type="http://schemas.openxmlformats.org/officeDocument/2006/relationships/slide" Target="slides/slide6.xml"/><Relationship Id="rId29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.xml"/><Relationship Id="rId23" Type="http://schemas.openxmlformats.org/officeDocument/2006/relationships/slide" Target="slides/slide9.xml"/><Relationship Id="rId28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8.xml"/><Relationship Id="rId27" Type="http://schemas.openxmlformats.org/officeDocument/2006/relationships/slide" Target="slides/slide13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718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856935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7190723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300909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57738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48267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6757010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9612977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0497408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85669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3013083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3191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5886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5453811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34448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9323874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854434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69505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573097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1911164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491638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8311545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014808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9269636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50219872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568374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56239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0812511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5759" y="2166364"/>
            <a:ext cx="11471565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996250"/>
            <a:ext cx="9144000" cy="1309255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595204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4391480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191" y="2208879"/>
            <a:ext cx="10515600" cy="167640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3191" y="4010334"/>
            <a:ext cx="10515600" cy="1174639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420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7590325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4335514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94203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49640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10347848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6641451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06835639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7608447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95281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4918669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0385029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9862373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390099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08544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0633789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33232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8463906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5452549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3056566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9962218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323557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6921198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039378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7259651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6906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634099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7969027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47792136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blipFill dpi="0" rotWithShape="1">
            <a:blip r:embed="rId2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46761073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311343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blipFill dpi="0"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133350" ty="-6350" sx="50000" sy="5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8634157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6026530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5556050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530050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593516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5266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293647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862971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622220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177378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452413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166362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1570548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9461532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8984596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33714566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98559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770707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1046214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2107547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3643206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91443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41388701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7014843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0723487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9302619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6922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3338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2510142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2856509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991016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760658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157199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215154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5212044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8380370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7665562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4928015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99365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985716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3445625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825962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58515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185897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074295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575102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525751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0782329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609890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2849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4596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047951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943247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755185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7409539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9720915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8065261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32376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94112103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84845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45553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07437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786500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23163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265483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9507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362020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778972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49030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388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78778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7487370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93566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453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32737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214313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28590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88922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8372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932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456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46579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45728276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1050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622353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55541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29674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736949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943445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485623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423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98011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581354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495010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950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17406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98954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00635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778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179760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7587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577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6485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078990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85984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636467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5098254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49517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1134338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6543526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9287831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896410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51497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456184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50874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725351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767366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99870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1237182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47470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066072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76683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6904409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777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48975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5532411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5458352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760869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61975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232769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045959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1947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1643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828302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9335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2156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05351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112899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0482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81987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59528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6479017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670441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069568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33139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429700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51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53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slideLayout" Target="../slideLayouts/slideLayout177.xml"/><Relationship Id="rId10" Type="http://schemas.openxmlformats.org/officeDocument/2006/relationships/slideLayout" Target="../slideLayouts/slideLayout172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7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82.xml"/><Relationship Id="rId7" Type="http://schemas.openxmlformats.org/officeDocument/2006/relationships/slideLayout" Target="../slideLayouts/slideLayout18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81.xml"/><Relationship Id="rId1" Type="http://schemas.openxmlformats.org/officeDocument/2006/relationships/slideLayout" Target="../slideLayouts/slideLayout180.xml"/><Relationship Id="rId6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90.xml"/><Relationship Id="rId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89.xml"/><Relationship Id="rId4" Type="http://schemas.openxmlformats.org/officeDocument/2006/relationships/slideLayout" Target="../slideLayouts/slideLayout183.xml"/><Relationship Id="rId9" Type="http://schemas.openxmlformats.org/officeDocument/2006/relationships/slideLayout" Target="../slideLayouts/slideLayout18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8.xml"/><Relationship Id="rId13" Type="http://schemas.openxmlformats.org/officeDocument/2006/relationships/slideLayout" Target="../slideLayouts/slideLayout203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193.xml"/><Relationship Id="rId7" Type="http://schemas.openxmlformats.org/officeDocument/2006/relationships/slideLayout" Target="../slideLayouts/slideLayout197.xml"/><Relationship Id="rId12" Type="http://schemas.openxmlformats.org/officeDocument/2006/relationships/slideLayout" Target="../slideLayouts/slideLayout202.xml"/><Relationship Id="rId17" Type="http://schemas.openxmlformats.org/officeDocument/2006/relationships/slideLayout" Target="../slideLayouts/slideLayout207.xml"/><Relationship Id="rId2" Type="http://schemas.openxmlformats.org/officeDocument/2006/relationships/slideLayout" Target="../slideLayouts/slideLayout192.xml"/><Relationship Id="rId16" Type="http://schemas.openxmlformats.org/officeDocument/2006/relationships/slideLayout" Target="../slideLayouts/slideLayout206.xml"/><Relationship Id="rId1" Type="http://schemas.openxmlformats.org/officeDocument/2006/relationships/slideLayout" Target="../slideLayouts/slideLayout191.xml"/><Relationship Id="rId6" Type="http://schemas.openxmlformats.org/officeDocument/2006/relationships/slideLayout" Target="../slideLayouts/slideLayout196.xml"/><Relationship Id="rId11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95.xml"/><Relationship Id="rId15" Type="http://schemas.openxmlformats.org/officeDocument/2006/relationships/slideLayout" Target="../slideLayouts/slideLayout205.xml"/><Relationship Id="rId10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94.xml"/><Relationship Id="rId9" Type="http://schemas.openxmlformats.org/officeDocument/2006/relationships/slideLayout" Target="../slideLayouts/slideLayout199.xml"/><Relationship Id="rId14" Type="http://schemas.openxmlformats.org/officeDocument/2006/relationships/slideLayout" Target="../slideLayouts/slideLayout20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5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1.xml"/><Relationship Id="rId19" Type="http://schemas.openxmlformats.org/officeDocument/2006/relationships/image" Target="../media/image11.png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6.xml"/><Relationship Id="rId13" Type="http://schemas.openxmlformats.org/officeDocument/2006/relationships/slideLayout" Target="../slideLayouts/slideLayout91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1.xml"/><Relationship Id="rId7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90.xml"/><Relationship Id="rId17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0.xml"/><Relationship Id="rId16" Type="http://schemas.openxmlformats.org/officeDocument/2006/relationships/slideLayout" Target="../slideLayouts/slideLayout94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79.xml"/><Relationship Id="rId6" Type="http://schemas.openxmlformats.org/officeDocument/2006/relationships/slideLayout" Target="../slideLayouts/slideLayout84.xml"/><Relationship Id="rId11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88.xml"/><Relationship Id="rId19" Type="http://schemas.openxmlformats.org/officeDocument/2006/relationships/image" Target="../media/image14.png"/><Relationship Id="rId4" Type="http://schemas.openxmlformats.org/officeDocument/2006/relationships/slideLayout" Target="../slideLayouts/slideLayout82.xml"/><Relationship Id="rId9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92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slideLayout" Target="../slideLayouts/slideLayout11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slideLayout" Target="../slideLayouts/slideLayout118.xml"/><Relationship Id="rId17" Type="http://schemas.openxmlformats.org/officeDocument/2006/relationships/slideLayout" Target="../slideLayouts/slideLayout123.xml"/><Relationship Id="rId2" Type="http://schemas.openxmlformats.org/officeDocument/2006/relationships/slideLayout" Target="../slideLayouts/slideLayout108.xml"/><Relationship Id="rId16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21.xml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slideLayout" Target="../slideLayouts/slideLayout12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90881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58174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6" r:id="rId1"/>
    <p:sldLayoutId id="2147483877" r:id="rId2"/>
    <p:sldLayoutId id="2147483878" r:id="rId3"/>
    <p:sldLayoutId id="2147483879" r:id="rId4"/>
    <p:sldLayoutId id="2147483880" r:id="rId5"/>
    <p:sldLayoutId id="2147483881" r:id="rId6"/>
    <p:sldLayoutId id="2147483882" r:id="rId7"/>
    <p:sldLayoutId id="2147483883" r:id="rId8"/>
    <p:sldLayoutId id="2147483884" r:id="rId9"/>
    <p:sldLayoutId id="2147483885" r:id="rId10"/>
    <p:sldLayoutId id="2147483886" r:id="rId11"/>
    <p:sldLayoutId id="2147483887" r:id="rId12"/>
    <p:sldLayoutId id="2147483888" r:id="rId13"/>
    <p:sldLayoutId id="2147483889" r:id="rId14"/>
    <p:sldLayoutId id="2147483890" r:id="rId15"/>
    <p:sldLayoutId id="2147483891" r:id="rId16"/>
    <p:sldLayoutId id="214748389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46073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6" r:id="rId1"/>
    <p:sldLayoutId id="2147483967" r:id="rId2"/>
    <p:sldLayoutId id="2147483968" r:id="rId3"/>
    <p:sldLayoutId id="2147483969" r:id="rId4"/>
    <p:sldLayoutId id="2147483970" r:id="rId5"/>
    <p:sldLayoutId id="2147483971" r:id="rId6"/>
    <p:sldLayoutId id="2147483972" r:id="rId7"/>
    <p:sldLayoutId id="2147483973" r:id="rId8"/>
    <p:sldLayoutId id="2147483974" r:id="rId9"/>
    <p:sldLayoutId id="2147483975" r:id="rId10"/>
    <p:sldLayoutId id="2147483976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33127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01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53028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10" r:id="rId3"/>
    <p:sldLayoutId id="2147484011" r:id="rId4"/>
    <p:sldLayoutId id="2147484012" r:id="rId5"/>
    <p:sldLayoutId id="2147484013" r:id="rId6"/>
    <p:sldLayoutId id="2147484014" r:id="rId7"/>
    <p:sldLayoutId id="2147484015" r:id="rId8"/>
    <p:sldLayoutId id="2147484016" r:id="rId9"/>
    <p:sldLayoutId id="2147484017" r:id="rId10"/>
    <p:sldLayoutId id="2147484018" r:id="rId11"/>
    <p:sldLayoutId id="2147484019" r:id="rId12"/>
    <p:sldLayoutId id="2147484020" r:id="rId13"/>
    <p:sldLayoutId id="2147484021" r:id="rId14"/>
    <p:sldLayoutId id="2147484022" r:id="rId15"/>
    <p:sldLayoutId id="2147484023" r:id="rId16"/>
    <p:sldLayoutId id="2147484024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886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  <p:sldLayoutId id="2147483740" r:id="rId14"/>
    <p:sldLayoutId id="2147483741" r:id="rId15"/>
    <p:sldLayoutId id="2147483742" r:id="rId16"/>
    <p:sldLayoutId id="214748374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5885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092812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  <p:sldLayoutId id="2147483773" r:id="rId12"/>
    <p:sldLayoutId id="2147483774" r:id="rId13"/>
    <p:sldLayoutId id="2147483775" r:id="rId14"/>
    <p:sldLayoutId id="2147483776" r:id="rId15"/>
    <p:sldLayoutId id="2147483777" r:id="rId16"/>
    <p:sldLayoutId id="214748377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05987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176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8760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63866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9E2752A7-1855-494D-8120-42A31D096088}" type="datetimeFigureOut">
              <a:rPr lang="en-IN" smtClean="0"/>
              <a:t>18-07-2023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3D5D2E80-D350-48CC-A466-C0666111E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94547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0" r:id="rId7"/>
    <p:sldLayoutId id="2147483871" r:id="rId8"/>
    <p:sldLayoutId id="2147483872" r:id="rId9"/>
    <p:sldLayoutId id="2147483873" r:id="rId10"/>
    <p:sldLayoutId id="2147483874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59E0E-72EA-41BF-B14E-B16EDC1AC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54940"/>
            <a:ext cx="9144000" cy="1990165"/>
          </a:xfrm>
        </p:spPr>
        <p:txBody>
          <a:bodyPr/>
          <a:lstStyle/>
          <a:p>
            <a:r>
              <a:rPr lang="en-US" b="1" u="sng" dirty="0"/>
              <a:t>SWIGGY RECOMMENDATION MODEL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871870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582036E-598A-4D35-BF92-291A0A0195A7}"/>
              </a:ext>
            </a:extLst>
          </p:cNvPr>
          <p:cNvSpPr txBox="1"/>
          <p:nvPr/>
        </p:nvSpPr>
        <p:spPr>
          <a:xfrm>
            <a:off x="4222377" y="-26894"/>
            <a:ext cx="3455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FINDINGS</a:t>
            </a:r>
            <a:endParaRPr lang="en-IN" sz="5400" b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F615AC-3D94-4ADA-8E64-27E1A1E7D1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87179"/>
            <a:ext cx="12192000" cy="607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70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C851F1-4D39-43CC-881E-F0AC93A8CDB3}"/>
              </a:ext>
            </a:extLst>
          </p:cNvPr>
          <p:cNvSpPr txBox="1"/>
          <p:nvPr/>
        </p:nvSpPr>
        <p:spPr>
          <a:xfrm>
            <a:off x="4491317" y="0"/>
            <a:ext cx="342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FEEDBACK</a:t>
            </a:r>
            <a:endParaRPr lang="en-IN" sz="4800" b="1" u="sng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DBE3A4-93AA-4D1E-AB74-4ED37E76B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71277"/>
            <a:ext cx="12192000" cy="60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7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zoom/>
      </p:transition>
    </mc:Choice>
    <mc:Fallback xmlns="">
      <p:transition spd="slow">
        <p:zo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43A37-8606-458E-85FD-A3BA7506CC3C}"/>
              </a:ext>
            </a:extLst>
          </p:cNvPr>
          <p:cNvSpPr txBox="1"/>
          <p:nvPr/>
        </p:nvSpPr>
        <p:spPr>
          <a:xfrm>
            <a:off x="2259107" y="89810"/>
            <a:ext cx="94532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LIMITATIONS AND FUTURE WORK</a:t>
            </a:r>
            <a:endParaRPr lang="en-IN" sz="40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6123A3-B448-4068-89B8-0C83A655D6C4}"/>
              </a:ext>
            </a:extLst>
          </p:cNvPr>
          <p:cNvSpPr txBox="1"/>
          <p:nvPr/>
        </p:nvSpPr>
        <p:spPr>
          <a:xfrm>
            <a:off x="295836" y="1084892"/>
            <a:ext cx="1113416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enough data about users or items, making it difficult to give accurate recommendations.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Extracting data from Alternate data sources </a:t>
            </a:r>
          </a:p>
          <a:p>
            <a:endParaRPr lang="en-US" sz="2400" dirty="0"/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Struggle with updates in real-time, like new user preferences or changing item availability.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r>
              <a:rPr lang="en-US" sz="2400" dirty="0"/>
              <a:t> Adapt and update recommendations in real time.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 Make recommendations more understandable and transparent.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 Build trust and understanding and take user feedback into account</a:t>
            </a:r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Not enough information about certain items, especially those that are not popular or niche. 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400" dirty="0"/>
              <a:t>Fill missing values by analyzing patterns in user-item interactions to estimate the unknown values.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91199009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032B7F4-E43F-4373-A028-75781CCA57E1}"/>
              </a:ext>
            </a:extLst>
          </p:cNvPr>
          <p:cNvSpPr txBox="1"/>
          <p:nvPr/>
        </p:nvSpPr>
        <p:spPr>
          <a:xfrm>
            <a:off x="3617261" y="0"/>
            <a:ext cx="41685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>
                <a:solidFill>
                  <a:srgbClr val="FF3300"/>
                </a:solidFill>
              </a:rPr>
              <a:t>CHALLENGES</a:t>
            </a:r>
            <a:endParaRPr lang="en-IN" sz="5400" b="1" u="sng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500983-CDBD-448E-A9EC-64817A7F3D43}"/>
              </a:ext>
            </a:extLst>
          </p:cNvPr>
          <p:cNvSpPr txBox="1"/>
          <p:nvPr/>
        </p:nvSpPr>
        <p:spPr>
          <a:xfrm>
            <a:off x="887507" y="1546412"/>
            <a:ext cx="10838327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Converting numerical values to categorical outputs in the machine learning.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Styling web page elements include applying background color and text color.</a:t>
            </a:r>
          </a:p>
          <a:p>
            <a:pPr marL="571500" indent="-5715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Build interactive web page directly from Python scripts. </a:t>
            </a:r>
          </a:p>
          <a:p>
            <a:endParaRPr lang="en-IN" sz="4400" b="1" u="sng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655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90A250-D99C-4519-87E9-9C7CD097D8CE}"/>
              </a:ext>
            </a:extLst>
          </p:cNvPr>
          <p:cNvSpPr txBox="1"/>
          <p:nvPr/>
        </p:nvSpPr>
        <p:spPr>
          <a:xfrm>
            <a:off x="2653553" y="147918"/>
            <a:ext cx="72210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/>
              <a:t>LEARNING OUTCOMES</a:t>
            </a:r>
            <a:endParaRPr lang="en-IN" sz="4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F51BA5-D3DD-4CCC-9F66-560202BFC810}"/>
              </a:ext>
            </a:extLst>
          </p:cNvPr>
          <p:cNvSpPr txBox="1"/>
          <p:nvPr/>
        </p:nvSpPr>
        <p:spPr>
          <a:xfrm>
            <a:off x="636494" y="1262437"/>
            <a:ext cx="11255188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 lit python library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Deploy Machine Learning Model in Webpage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Knowledge of CSS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Basic Knowledge of HTML tag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Scraping data from Websites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Time Management</a:t>
            </a: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Team Work and Coordination</a:t>
            </a:r>
          </a:p>
          <a:p>
            <a:endParaRPr lang="en-IN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94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8E24FA-FD2F-3121-60FD-99CA8ABAA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6714" y="1818470"/>
            <a:ext cx="7496330" cy="36760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992083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246B25-57F7-4EF7-8E37-BDC70BD1DA66}"/>
              </a:ext>
            </a:extLst>
          </p:cNvPr>
          <p:cNvSpPr txBox="1"/>
          <p:nvPr/>
        </p:nvSpPr>
        <p:spPr>
          <a:xfrm>
            <a:off x="295835" y="336176"/>
            <a:ext cx="56074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A PROJECT BY :-</a:t>
            </a:r>
            <a:endParaRPr lang="en-IN" sz="5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1F77D1-857C-432C-8FE8-C3336BEDCA1D}"/>
              </a:ext>
            </a:extLst>
          </p:cNvPr>
          <p:cNvSpPr txBox="1"/>
          <p:nvPr/>
        </p:nvSpPr>
        <p:spPr>
          <a:xfrm>
            <a:off x="4679576" y="1506070"/>
            <a:ext cx="70731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Manikanta Bojja</a:t>
            </a:r>
          </a:p>
          <a:p>
            <a:r>
              <a:rPr lang="en-US" sz="4800" dirty="0"/>
              <a:t>Manpreet Singh</a:t>
            </a:r>
          </a:p>
          <a:p>
            <a:r>
              <a:rPr lang="en-US" sz="4800" dirty="0"/>
              <a:t>Sai </a:t>
            </a:r>
            <a:r>
              <a:rPr lang="en-US" sz="4800" dirty="0" err="1"/>
              <a:t>Eswar</a:t>
            </a:r>
            <a:r>
              <a:rPr lang="en-US" sz="4800" dirty="0"/>
              <a:t> R</a:t>
            </a:r>
          </a:p>
          <a:p>
            <a:r>
              <a:rPr lang="en-US" sz="4800" dirty="0"/>
              <a:t>Yasmeen </a:t>
            </a:r>
            <a:r>
              <a:rPr lang="en-US" sz="4800" dirty="0" err="1"/>
              <a:t>Ustad</a:t>
            </a:r>
            <a:endParaRPr lang="en-IN" sz="4800" dirty="0"/>
          </a:p>
        </p:txBody>
      </p:sp>
    </p:spTree>
    <p:extLst>
      <p:ext uri="{BB962C8B-B14F-4D97-AF65-F5344CB8AC3E}">
        <p14:creationId xmlns:p14="http://schemas.microsoft.com/office/powerpoint/2010/main" val="2701421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7F6773B-1DA1-4152-9047-BB6B6CB4DDF1}"/>
              </a:ext>
            </a:extLst>
          </p:cNvPr>
          <p:cNvSpPr txBox="1"/>
          <p:nvPr/>
        </p:nvSpPr>
        <p:spPr>
          <a:xfrm>
            <a:off x="3003176" y="201706"/>
            <a:ext cx="61856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/>
              <a:t>INTRODUCTION</a:t>
            </a:r>
            <a:endParaRPr lang="en-IN" sz="6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AB9507-1271-417A-8BF4-7BC8F6B8CF06}"/>
              </a:ext>
            </a:extLst>
          </p:cNvPr>
          <p:cNvSpPr txBox="1"/>
          <p:nvPr/>
        </p:nvSpPr>
        <p:spPr>
          <a:xfrm>
            <a:off x="649940" y="1479177"/>
            <a:ext cx="1111623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Swiggy</a:t>
            </a:r>
            <a:r>
              <a:rPr lang="en-US" sz="2800" dirty="0"/>
              <a:t> is an Indian online food ordering and delivery platform founded in 2014. It’s headquarter is located in Bangalore and operates in more than 500 Indian cities.</a:t>
            </a:r>
          </a:p>
          <a:p>
            <a:endParaRPr lang="en-US" sz="2800" dirty="0"/>
          </a:p>
          <a:p>
            <a:r>
              <a:rPr lang="en-US" sz="2800" dirty="0"/>
              <a:t>Besides food delivery, the platform also provides on-demand grocery deliveries under the name </a:t>
            </a:r>
            <a:r>
              <a:rPr lang="en-US" sz="2800" dirty="0" err="1"/>
              <a:t>Instamart</a:t>
            </a:r>
            <a:r>
              <a:rPr lang="en-US" sz="2800" dirty="0"/>
              <a:t>, and same-day package delivery service called </a:t>
            </a:r>
            <a:r>
              <a:rPr lang="en-US" sz="2800" dirty="0" err="1"/>
              <a:t>Swiggy</a:t>
            </a:r>
            <a:r>
              <a:rPr lang="en-US" sz="2800" dirty="0"/>
              <a:t> Genie.</a:t>
            </a:r>
          </a:p>
          <a:p>
            <a:endParaRPr lang="en-US" sz="2800" dirty="0"/>
          </a:p>
          <a:p>
            <a:r>
              <a:rPr lang="en-US" sz="2800" dirty="0"/>
              <a:t>It rivals homegrown startup Zomato in food delivery and hyper local marketplace.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9989391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FDF307-286C-402A-BCDB-D67F02EE05E9}"/>
              </a:ext>
            </a:extLst>
          </p:cNvPr>
          <p:cNvSpPr txBox="1"/>
          <p:nvPr/>
        </p:nvSpPr>
        <p:spPr>
          <a:xfrm>
            <a:off x="3334871" y="134471"/>
            <a:ext cx="60511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/>
              <a:t>OBJECTIVES</a:t>
            </a:r>
            <a:endParaRPr lang="en-IN" sz="66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A1C457-26A2-4334-A97D-D680DC7D4D9F}"/>
              </a:ext>
            </a:extLst>
          </p:cNvPr>
          <p:cNvSpPr txBox="1"/>
          <p:nvPr/>
        </p:nvSpPr>
        <p:spPr>
          <a:xfrm>
            <a:off x="242046" y="1640539"/>
            <a:ext cx="11483789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Developing a recommendation model based on scraped data from </a:t>
            </a:r>
            <a:r>
              <a:rPr lang="en-US" sz="2700" dirty="0" err="1"/>
              <a:t>Swiggy</a:t>
            </a:r>
            <a:r>
              <a:rPr lang="en-US" sz="2700" dirty="0"/>
              <a:t> and make a webpage of it.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Design algorithms, analyzing user data to generate personalized recommendations based on past ratings, cuisine preferences, delivery review number and location.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Enabling users to access information about cuisine availability at different restaurants and preferred price ranges.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Develop user-friendly interface for feedback, enabling users to explore menus, reviews, and ratings of recommended restaurants.</a:t>
            </a: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700" dirty="0"/>
              <a:t>Assisting potential restaurant owners in determining optimal cuisine offerings and average pricing for new restaurant ventures.</a:t>
            </a:r>
          </a:p>
        </p:txBody>
      </p:sp>
    </p:spTree>
    <p:extLst>
      <p:ext uri="{BB962C8B-B14F-4D97-AF65-F5344CB8AC3E}">
        <p14:creationId xmlns:p14="http://schemas.microsoft.com/office/powerpoint/2010/main" val="3110792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AFF6C5-5A9C-4FDF-BA05-E9AB68D5D712}"/>
              </a:ext>
            </a:extLst>
          </p:cNvPr>
          <p:cNvSpPr txBox="1"/>
          <p:nvPr/>
        </p:nvSpPr>
        <p:spPr>
          <a:xfrm>
            <a:off x="4155141" y="13448"/>
            <a:ext cx="55805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u="sng" dirty="0"/>
              <a:t>PURPOSE</a:t>
            </a:r>
            <a:endParaRPr lang="en-IN" sz="6600" b="1" u="sn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FB1F40-A83D-4268-9BC8-56C84078AB38}"/>
              </a:ext>
            </a:extLst>
          </p:cNvPr>
          <p:cNvSpPr txBox="1"/>
          <p:nvPr/>
        </p:nvSpPr>
        <p:spPr>
          <a:xfrm>
            <a:off x="618565" y="1425388"/>
            <a:ext cx="1140310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Provides personalized restaurant recommendations to users based on their preferences and needs. 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Encourage users to explore and try new restaurants, leading to increased business for restaurant partners.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Reduce the time and effort required for users to discover new dining options.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Simplify the process of finding and selecting restaurants for users.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Empowers restaurateurs with data-driven recommendations.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To increase user satisfaction and engagement with the platform.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Aligns offerings with customer preferences and market trends.</a:t>
            </a:r>
          </a:p>
          <a:p>
            <a:pPr marL="457200" indent="-45720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2800" dirty="0"/>
              <a:t>Access to insights for success in a competitive industry.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208453416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100D32-B8CF-4BC5-A386-EBE588A0B088}"/>
              </a:ext>
            </a:extLst>
          </p:cNvPr>
          <p:cNvSpPr txBox="1"/>
          <p:nvPr/>
        </p:nvSpPr>
        <p:spPr>
          <a:xfrm>
            <a:off x="1385047" y="76217"/>
            <a:ext cx="9776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u="sng" dirty="0"/>
              <a:t>DATA PROCESSING TECHNIQUES</a:t>
            </a:r>
            <a:endParaRPr lang="en-IN" sz="54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08D813-8D59-4AEC-A188-5A43FE81985F}"/>
              </a:ext>
            </a:extLst>
          </p:cNvPr>
          <p:cNvSpPr txBox="1"/>
          <p:nvPr/>
        </p:nvSpPr>
        <p:spPr>
          <a:xfrm>
            <a:off x="1613647" y="1519517"/>
            <a:ext cx="943983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Handling Noise and Null Values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Changing Data Types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EXCEL Formulae(Left, Right, Trim, Proper, Right)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Removing or Correcting Any Errors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Scaling 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2400" dirty="0"/>
              <a:t>Encoding Categorical Columns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519094581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39F492-81F0-4B25-BEAD-73A3FEB9AF92}"/>
              </a:ext>
            </a:extLst>
          </p:cNvPr>
          <p:cNvSpPr txBox="1"/>
          <p:nvPr/>
        </p:nvSpPr>
        <p:spPr>
          <a:xfrm>
            <a:off x="2944906" y="282388"/>
            <a:ext cx="7342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u="sng" dirty="0"/>
              <a:t>MACHINE LEARNING</a:t>
            </a:r>
            <a:endParaRPr lang="en-IN" sz="4800" b="1" u="sn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E637DF-542E-4BED-82DC-911AB51BC6C8}"/>
              </a:ext>
            </a:extLst>
          </p:cNvPr>
          <p:cNvSpPr txBox="1"/>
          <p:nvPr/>
        </p:nvSpPr>
        <p:spPr>
          <a:xfrm>
            <a:off x="833717" y="1113385"/>
            <a:ext cx="10986247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Linear Regression - To predict Recommended Price for 1.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Random Forest- To predict Recommended Location.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Accuracy Score for Random Forest Model has been found around 98 %, whereas that of Logistic Regression Model has been found around 13%.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To avoid Biasness of the Output, Scaling with Min Max Scaler has been performed on features.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 dirty="0"/>
              <a:t>In order to convert Categorical values in the data to Continuous, Label Encoder and One-hot encoder has been used for encoding purpose.</a:t>
            </a:r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8671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030773-A964-46AF-A02B-DA3BBC4749F1}"/>
              </a:ext>
            </a:extLst>
          </p:cNvPr>
          <p:cNvSpPr txBox="1"/>
          <p:nvPr/>
        </p:nvSpPr>
        <p:spPr>
          <a:xfrm>
            <a:off x="4865594" y="0"/>
            <a:ext cx="24608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u="sng" dirty="0"/>
              <a:t>INPUT</a:t>
            </a:r>
            <a:endParaRPr lang="en-IN" sz="6000" b="1" u="sn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FABFCD-D2F1-4EED-9AE5-1875445E1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5662"/>
            <a:ext cx="12192000" cy="584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73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03E033-8B1A-4033-9D82-3617DADB9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31" y="174929"/>
            <a:ext cx="11815639" cy="647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23602"/>
      </p:ext>
    </p:extLst>
  </p:cSld>
  <p:clrMapOvr>
    <a:masterClrMapping/>
  </p:clrMapOvr>
  <p:transition spd="med">
    <p:pull/>
  </p:transition>
</p:sld>
</file>

<file path=ppt/theme/_rels/them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jpeg"/></Relationships>
</file>

<file path=ppt/theme/_rels/them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0.jpeg"/></Relationships>
</file>

<file path=ppt/theme/_rels/them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18.jpeg"/></Relationships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0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11.xml><?xml version="1.0" encoding="utf-8"?>
<a:theme xmlns:a="http://schemas.openxmlformats.org/drawingml/2006/main" name="Integral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29F68FFC-748B-4FC3-BF39-7F84A6D5840F}"/>
    </a:ext>
  </a:extLst>
</a:theme>
</file>

<file path=ppt/theme/theme12.xml><?xml version="1.0" encoding="utf-8"?>
<a:theme xmlns:a="http://schemas.openxmlformats.org/drawingml/2006/main" name="1_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13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4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2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3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4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5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6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7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Basis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sis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ppt/theme/theme8.xml><?xml version="1.0" encoding="utf-8"?>
<a:theme xmlns:a="http://schemas.openxmlformats.org/drawingml/2006/main" name="1_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9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099BDD"/>
      </a:dk2>
      <a:lt2>
        <a:srgbClr val="F2F2F2"/>
      </a:lt2>
      <a:accent1>
        <a:srgbClr val="FFC000"/>
      </a:accent1>
      <a:accent2>
        <a:srgbClr val="A5D028"/>
      </a:accent2>
      <a:accent3>
        <a:srgbClr val="08CC78"/>
      </a:accent3>
      <a:accent4>
        <a:srgbClr val="F24099"/>
      </a:accent4>
      <a:accent5>
        <a:srgbClr val="828288"/>
      </a:accent5>
      <a:accent6>
        <a:srgbClr val="F56617"/>
      </a:accent6>
      <a:hlink>
        <a:srgbClr val="005DBA"/>
      </a:hlink>
      <a:folHlink>
        <a:srgbClr val="6C606A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nded" id="{98DFF888-2449-4D28-977C-6306C017633E}" vid="{9792607F-9579-4224-82FF-9C88C3E1E53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</TotalTime>
  <Words>559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14</vt:i4>
      </vt:variant>
      <vt:variant>
        <vt:lpstr>Slide Titles</vt:lpstr>
      </vt:variant>
      <vt:variant>
        <vt:i4>15</vt:i4>
      </vt:variant>
    </vt:vector>
  </HeadingPairs>
  <TitlesOfParts>
    <vt:vector size="43" baseType="lpstr">
      <vt:lpstr>Arial</vt:lpstr>
      <vt:lpstr>Bookman Old Style</vt:lpstr>
      <vt:lpstr>Calibri</vt:lpstr>
      <vt:lpstr>Calibri Light</vt:lpstr>
      <vt:lpstr>Century Gothic</vt:lpstr>
      <vt:lpstr>Corbel</vt:lpstr>
      <vt:lpstr>Garamond</vt:lpstr>
      <vt:lpstr>Gill Sans MT</vt:lpstr>
      <vt:lpstr>Rockwell</vt:lpstr>
      <vt:lpstr>Trebuchet MS</vt:lpstr>
      <vt:lpstr>Tw Cen MT</vt:lpstr>
      <vt:lpstr>Tw Cen MT Condensed</vt:lpstr>
      <vt:lpstr>Wingdings</vt:lpstr>
      <vt:lpstr>Wingdings 3</vt:lpstr>
      <vt:lpstr>Gallery</vt:lpstr>
      <vt:lpstr>Ion</vt:lpstr>
      <vt:lpstr>Facet</vt:lpstr>
      <vt:lpstr>Celestial</vt:lpstr>
      <vt:lpstr>Circuit</vt:lpstr>
      <vt:lpstr>Organic</vt:lpstr>
      <vt:lpstr>Basis</vt:lpstr>
      <vt:lpstr>1_Celestial</vt:lpstr>
      <vt:lpstr>Banded</vt:lpstr>
      <vt:lpstr>Ion Boardroom</vt:lpstr>
      <vt:lpstr>Integral</vt:lpstr>
      <vt:lpstr>1_Circuit</vt:lpstr>
      <vt:lpstr>1_Gallery</vt:lpstr>
      <vt:lpstr>Damask</vt:lpstr>
      <vt:lpstr>SWIGGY RECOMMENDATION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Manpreet Singh</cp:lastModifiedBy>
  <cp:revision>16</cp:revision>
  <dcterms:created xsi:type="dcterms:W3CDTF">2023-07-17T12:10:43Z</dcterms:created>
  <dcterms:modified xsi:type="dcterms:W3CDTF">2023-07-17T19:33:56Z</dcterms:modified>
</cp:coreProperties>
</file>